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7" r:id="rId3"/>
    <p:sldId id="257" r:id="rId4"/>
    <p:sldId id="258" r:id="rId5"/>
    <p:sldId id="259" r:id="rId6"/>
    <p:sldId id="265" r:id="rId7"/>
    <p:sldId id="264" r:id="rId8"/>
    <p:sldId id="266" r:id="rId9"/>
    <p:sldId id="261" r:id="rId10"/>
    <p:sldId id="260" r:id="rId11"/>
    <p:sldId id="272" r:id="rId12"/>
    <p:sldId id="268" r:id="rId13"/>
    <p:sldId id="269" r:id="rId14"/>
    <p:sldId id="271" r:id="rId15"/>
    <p:sldId id="270" r:id="rId16"/>
    <p:sldId id="273" r:id="rId17"/>
    <p:sldId id="275" r:id="rId18"/>
    <p:sldId id="274" r:id="rId19"/>
    <p:sldId id="262" r:id="rId20"/>
    <p:sldId id="26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2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98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5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9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5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8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2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B8B7365-1047-4291-9EF9-05A49AADBD08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56399A-1E4A-4066-A7BC-A16821D01F4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6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D" sz="6600" dirty="0" smtClean="0">
                <a:solidFill>
                  <a:srgbClr val="FFC000"/>
                </a:solidFill>
              </a:rPr>
              <a:t>Faster R-CNN: Towards Real-Time Object Detection with Region Proposal Networks</a:t>
            </a:r>
            <a:endParaRPr lang="en-US" sz="66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Shaoqing Ren, </a:t>
            </a:r>
            <a:r>
              <a:rPr lang="en-US" dirty="0" err="1"/>
              <a:t>Kaiming</a:t>
            </a:r>
            <a:r>
              <a:rPr lang="en-US" dirty="0"/>
              <a:t> He, Ross </a:t>
            </a:r>
            <a:r>
              <a:rPr lang="en-US" dirty="0" err="1"/>
              <a:t>Girshick</a:t>
            </a:r>
            <a:r>
              <a:rPr lang="en-US" dirty="0"/>
              <a:t>, Jian </a:t>
            </a:r>
            <a:r>
              <a:rPr lang="en-US" dirty="0" smtClean="0"/>
              <a:t>Sun</a:t>
            </a:r>
          </a:p>
          <a:p>
            <a:r>
              <a:rPr lang="en-ID" dirty="0" smtClean="0"/>
              <a:t>Presented BY: </a:t>
            </a:r>
            <a:r>
              <a:rPr lang="en-ID" b="1" dirty="0" smtClean="0"/>
              <a:t>Aditya Alif Nugraha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1378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Train the RPN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6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5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Train the Fast R-CNN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4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Thanks </a:t>
            </a:r>
            <a:r>
              <a:rPr lang="en-ID" smtClean="0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>
                <a:solidFill>
                  <a:srgbClr val="FFC000"/>
                </a:solidFill>
              </a:rPr>
              <a:t>What is Object Detection?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749" y="1846263"/>
            <a:ext cx="787482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Before Deep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50" y="1820385"/>
            <a:ext cx="9479225" cy="4022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25419" y="2829464"/>
            <a:ext cx="1518249" cy="336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7200" dirty="0" smtClean="0"/>
              <a:t>R-CNN, Fast R-CNN, Faster R-CNN, </a:t>
            </a:r>
            <a:r>
              <a:rPr lang="en-ID" sz="7200" strike="sngStrike" dirty="0" smtClean="0"/>
              <a:t>Fastest </a:t>
            </a:r>
            <a:r>
              <a:rPr lang="en-ID" sz="7200" dirty="0" smtClean="0"/>
              <a:t>R-CNN?</a:t>
            </a:r>
            <a:endParaRPr lang="en-US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963"/>
          <a:stretch/>
        </p:blipFill>
        <p:spPr>
          <a:xfrm>
            <a:off x="0" y="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Faster R-CNN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324</TotalTime>
  <Words>45</Words>
  <Application>Microsoft Office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</vt:lpstr>
      <vt:lpstr>Retrospect</vt:lpstr>
      <vt:lpstr>Faster R-CNN: Towards Real-Time Object Detection with Region Proposal Networks</vt:lpstr>
      <vt:lpstr>Introduction</vt:lpstr>
      <vt:lpstr>What is Object Detection?</vt:lpstr>
      <vt:lpstr>Before Deep Learning</vt:lpstr>
      <vt:lpstr>R-CNN, Fast R-CNN, Faster R-CNN, Fastest R-CNN?</vt:lpstr>
      <vt:lpstr>PowerPoint Presentation</vt:lpstr>
      <vt:lpstr>PowerPoint Presentation</vt:lpstr>
      <vt:lpstr>PowerPoint Presentation</vt:lpstr>
      <vt:lpstr>Faster R-CNN</vt:lpstr>
      <vt:lpstr>PowerPoint Presentation</vt:lpstr>
      <vt:lpstr>Train the RPN</vt:lpstr>
      <vt:lpstr>PowerPoint Presentation</vt:lpstr>
      <vt:lpstr>PowerPoint Presentation</vt:lpstr>
      <vt:lpstr>PowerPoint Presentation</vt:lpstr>
      <vt:lpstr>PowerPoint Presentation</vt:lpstr>
      <vt:lpstr>Train the Fast R-CNN</vt:lpstr>
      <vt:lpstr>PowerPoint Presentation</vt:lpstr>
      <vt:lpstr>PowerPoint Presentation</vt:lpstr>
      <vt:lpstr>PowerPoint Presentation</vt:lpstr>
      <vt:lpstr>PowerPoint Presentation</vt:lpstr>
      <vt:lpstr>Thanks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R-CNN: Towards Real-Time Object Detection with Region Proposal Networks</dc:title>
  <dc:creator>Aditya Alif Nugraha</dc:creator>
  <cp:lastModifiedBy>Aditya Alif Nugraha</cp:lastModifiedBy>
  <cp:revision>13</cp:revision>
  <dcterms:created xsi:type="dcterms:W3CDTF">2018-02-16T12:59:46Z</dcterms:created>
  <dcterms:modified xsi:type="dcterms:W3CDTF">2018-02-17T12:48:57Z</dcterms:modified>
</cp:coreProperties>
</file>